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3" autoAdjust="0"/>
    <p:restoredTop sz="94660"/>
  </p:normalViewPr>
  <p:slideViewPr>
    <p:cSldViewPr snapToGrid="0">
      <p:cViewPr varScale="1">
        <p:scale>
          <a:sx n="62" d="100"/>
          <a:sy n="62" d="100"/>
        </p:scale>
        <p:origin x="63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6CCE-02DA-49D4-AC27-5505F1D1000B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FCD7-90A2-4152-AB46-DC7B1DCBD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4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6CCE-02DA-49D4-AC27-5505F1D1000B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FCD7-90A2-4152-AB46-DC7B1DCBD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8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6CCE-02DA-49D4-AC27-5505F1D1000B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FCD7-90A2-4152-AB46-DC7B1DCBD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2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6CCE-02DA-49D4-AC27-5505F1D1000B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FCD7-90A2-4152-AB46-DC7B1DCBD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0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6CCE-02DA-49D4-AC27-5505F1D1000B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FCD7-90A2-4152-AB46-DC7B1DCBD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7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6CCE-02DA-49D4-AC27-5505F1D1000B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FCD7-90A2-4152-AB46-DC7B1DCBD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7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6CCE-02DA-49D4-AC27-5505F1D1000B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FCD7-90A2-4152-AB46-DC7B1DCBD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2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6CCE-02DA-49D4-AC27-5505F1D1000B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FCD7-90A2-4152-AB46-DC7B1DCBD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3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6CCE-02DA-49D4-AC27-5505F1D1000B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FCD7-90A2-4152-AB46-DC7B1DCBD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7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6CCE-02DA-49D4-AC27-5505F1D1000B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FCD7-90A2-4152-AB46-DC7B1DCBD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6CCE-02DA-49D4-AC27-5505F1D1000B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FCD7-90A2-4152-AB46-DC7B1DCBD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8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36CCE-02DA-49D4-AC27-5505F1D1000B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6FCD7-90A2-4152-AB46-DC7B1DCBD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5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vaccines/stay-up-to-date.html" TargetMode="External"/><Relationship Id="rId2" Type="http://schemas.openxmlformats.org/officeDocument/2006/relationships/hyperlink" Target="https://www.cdc.gov/coronavirus/2019-ncov/your-health/quarantine-isolatio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www.msdh.ms.gov/msdhsite/_static/14,0,420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90500" cy="7734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24819" y="287635"/>
            <a:ext cx="70825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North Bolivar Consolidated</a:t>
            </a:r>
          </a:p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School District 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9203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0243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200" y="2292987"/>
            <a:ext cx="10515600" cy="4351338"/>
          </a:xfrm>
        </p:spPr>
        <p:txBody>
          <a:bodyPr/>
          <a:lstStyle/>
          <a:p>
            <a:r>
              <a:rPr lang="en-US" dirty="0" smtClean="0"/>
              <a:t>Quarantine and Isolation at </a:t>
            </a:r>
            <a:r>
              <a:rPr lang="en-US" dirty="0" smtClean="0">
                <a:hlinkClick r:id="rId2"/>
              </a:rPr>
              <a:t>https://www.cdc.gov/coronavirus/2019-ncov/your-health/quarantine-isolation.html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Stay Up to Date with Your Vaccines at </a:t>
            </a:r>
            <a:r>
              <a:rPr lang="en-US" dirty="0" smtClean="0">
                <a:hlinkClick r:id="rId3"/>
              </a:rPr>
              <a:t>https://www.cdc.gov/coronavirus/2019-ncov/vaccines/stay-up-to-date.html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Coronavirus Disease 2019 (COVID-19) at </a:t>
            </a:r>
            <a:r>
              <a:rPr lang="en-US" dirty="0" smtClean="0">
                <a:hlinkClick r:id="rId4"/>
              </a:rPr>
              <a:t>https://www.msdh.ms.gov/msdhsite/_static/14,0,420.html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OVID-19 Information - U.S. Embassy in Croat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48100" cy="230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688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1930738"/>
            <a:ext cx="110109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North Bolivar Consolidated School District continues to implement strategies and practices in  an effort to create a safe, learning environment for our students and staff. These strategies and practices are  implemented to slow the spread of the covid virus during this pandemic. 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 addition to the use of desk shields, social distancing practices, cleaning and disinfecting, and the use of masks, we have decided to participate in the following: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District Covid 19 Weekly Testing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Home Test Option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05646" y="419100"/>
            <a:ext cx="9207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NBCSD Latest Initiatives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-2918" r="60696" b="2918"/>
          <a:stretch/>
        </p:blipFill>
        <p:spPr>
          <a:xfrm rot="5400000">
            <a:off x="450370" y="-443754"/>
            <a:ext cx="1710553" cy="261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92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698620"/>
            <a:ext cx="61722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District Covid 19 Weekly </a:t>
            </a:r>
            <a:br>
              <a:rPr lang="en-US" dirty="0" smtClean="0"/>
            </a:br>
            <a:r>
              <a:rPr lang="en-US" dirty="0" smtClean="0"/>
              <a:t>Testing Program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2244569"/>
            <a:ext cx="10515600" cy="4351338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 smtClean="0"/>
              <a:t>NBCSD will implement weekly school-based COVID-19 screening (testing) for students and staff. </a:t>
            </a:r>
          </a:p>
          <a:p>
            <a:pPr lvl="1"/>
            <a:r>
              <a:rPr lang="en-US" dirty="0" smtClean="0"/>
              <a:t>Mississippi State Department of Health (MSDH)</a:t>
            </a:r>
          </a:p>
          <a:p>
            <a:pPr lvl="2"/>
            <a:r>
              <a:rPr lang="en-US" dirty="0" smtClean="0"/>
              <a:t>The screening tests (BinaxNOW antigen tests) are rapid tests provided to the School District by MSDH that provide results within 15 minutes.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Shaw Medical Center </a:t>
            </a:r>
          </a:p>
          <a:p>
            <a:pPr lvl="2"/>
            <a:r>
              <a:rPr lang="en-US" dirty="0" smtClean="0"/>
              <a:t>The molecular based tests or PCR provided by Shaw Medical Center, will be sent off and results are obtained within 48 hours. </a:t>
            </a:r>
          </a:p>
          <a:p>
            <a:pPr lvl="2"/>
            <a:endParaRPr lang="en-US" dirty="0" smtClean="0"/>
          </a:p>
          <a:p>
            <a:r>
              <a:rPr lang="en-US" sz="2400" dirty="0" smtClean="0"/>
              <a:t>There is no cost to you or your family for these screening tests but we need permission – Parental Consent Form.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59134"/>
            <a:ext cx="6026150" cy="196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0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8194" y="621264"/>
            <a:ext cx="47301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Home Test Option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1026" name="Picture 2" descr="COVID-19 Testing | Monterey, CA | Montage 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1681" cy="176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2301945"/>
            <a:ext cx="114173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Mississippi Department of Health (MSDH) Home Test Option.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This option is to facilitate testing at day 5 of the quarantine period for exposed individuals prior to a return to the school setting.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MSDH has provided home test kits to our schools.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These home test kits will be sent home with students and school employees who have been exposed to COVID in the school setting and require a quarantine period.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Testing at day 5 of the quarantine period prior to a return to the school setting is another layer of protection and can lead to identifying cases prior to transmission occurring at the school.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North Bolivar Consolidated School District recommends a negative test for quarantined students and teachers prior to a return to school.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2395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VID-19 Information - U.S. Embassy in Croat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" y="1206500"/>
            <a:ext cx="10388600" cy="5485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337" y="203200"/>
            <a:ext cx="8370782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17866" cy="15119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7500" y="226536"/>
            <a:ext cx="9334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Calculating Quarantine</a:t>
            </a:r>
          </a:p>
          <a:p>
            <a:r>
              <a:rPr lang="en-US" dirty="0" smtClean="0"/>
              <a:t>The date of your exposure is considered day 0. </a:t>
            </a:r>
            <a:r>
              <a:rPr lang="en-US" b="1" dirty="0" smtClean="0"/>
              <a:t>Day 1 is the first full day after your last contact with a person who has had COVID-19</a:t>
            </a:r>
            <a:r>
              <a:rPr lang="en-US" dirty="0" smtClean="0"/>
              <a:t>. Stay home and away from other people for at least 5 days.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1511939"/>
            <a:ext cx="9753600" cy="45073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72500" y="5204936"/>
            <a:ext cx="3276600" cy="1477328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Up to date </a:t>
            </a:r>
            <a:r>
              <a:rPr lang="en-US" dirty="0" smtClean="0"/>
              <a:t>means: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person has received </a:t>
            </a:r>
            <a:r>
              <a:rPr lang="en-US" b="1" dirty="0" smtClean="0"/>
              <a:t>all </a:t>
            </a:r>
            <a:r>
              <a:rPr lang="en-US" dirty="0" smtClean="0"/>
              <a:t>recommended COVID-19 </a:t>
            </a:r>
            <a:r>
              <a:rPr lang="en-US" b="1" dirty="0" smtClean="0"/>
              <a:t>vaccines</a:t>
            </a:r>
            <a:r>
              <a:rPr lang="en-US" dirty="0" smtClean="0"/>
              <a:t>, including any </a:t>
            </a:r>
            <a:r>
              <a:rPr lang="en-US" b="1" dirty="0" smtClean="0"/>
              <a:t>booster</a:t>
            </a:r>
            <a:r>
              <a:rPr lang="en-US" dirty="0" smtClean="0"/>
              <a:t> dose(s) when eligible.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2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17866" cy="15119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7500" y="226536"/>
            <a:ext cx="9334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Calculating Quarantine</a:t>
            </a:r>
          </a:p>
          <a:p>
            <a:r>
              <a:rPr lang="en-US" dirty="0" smtClean="0"/>
              <a:t>The date of your exposure is considered day 0. </a:t>
            </a:r>
            <a:r>
              <a:rPr lang="en-US" b="1" dirty="0" smtClean="0"/>
              <a:t>Day 1 is the first full day after your last contact with a person who has had COVID-19</a:t>
            </a:r>
            <a:r>
              <a:rPr lang="en-US" dirty="0" smtClean="0"/>
              <a:t>. Stay home and away from other people for at least 5 days.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933" y="1320768"/>
            <a:ext cx="10548125" cy="2158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662" y="2980017"/>
            <a:ext cx="8110538" cy="22870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9400" y="5084248"/>
            <a:ext cx="3276600" cy="1477328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Up to date </a:t>
            </a:r>
            <a:r>
              <a:rPr lang="en-US" dirty="0" smtClean="0"/>
              <a:t>means: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person has received </a:t>
            </a:r>
            <a:r>
              <a:rPr lang="en-US" b="1" dirty="0" smtClean="0"/>
              <a:t>all </a:t>
            </a:r>
            <a:r>
              <a:rPr lang="en-US" dirty="0" smtClean="0"/>
              <a:t>recommended COVID-19 </a:t>
            </a:r>
            <a:r>
              <a:rPr lang="en-US" b="1" dirty="0" smtClean="0"/>
              <a:t>vaccines</a:t>
            </a:r>
            <a:r>
              <a:rPr lang="en-US" dirty="0" smtClean="0"/>
              <a:t>, including any </a:t>
            </a:r>
            <a:r>
              <a:rPr lang="en-US" b="1" dirty="0" smtClean="0"/>
              <a:t>booster</a:t>
            </a:r>
            <a:r>
              <a:rPr lang="en-US" dirty="0" smtClean="0"/>
              <a:t> dose(s) when eligible.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06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17" y="1455737"/>
            <a:ext cx="10698438" cy="741363"/>
          </a:xfrm>
          <a:prstGeom prst="rect">
            <a:avLst/>
          </a:prstGeom>
        </p:spPr>
      </p:pic>
      <p:pic>
        <p:nvPicPr>
          <p:cNvPr id="4" name="Picture 2" descr="COVID-19 Information - U.S. Embassy in Croat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42" y="2425700"/>
            <a:ext cx="1096198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7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2197100"/>
            <a:ext cx="10942772" cy="4086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17" y="1455737"/>
            <a:ext cx="10698438" cy="741363"/>
          </a:xfrm>
          <a:prstGeom prst="rect">
            <a:avLst/>
          </a:prstGeom>
        </p:spPr>
      </p:pic>
      <p:pic>
        <p:nvPicPr>
          <p:cNvPr id="4" name="Picture 2" descr="COVID-19 Information - U.S. Embassy in Croat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43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452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District Covid 19 Weekly  Testing Program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BMoore</dc:creator>
  <cp:lastModifiedBy>Bobbie Moore</cp:lastModifiedBy>
  <cp:revision>13</cp:revision>
  <dcterms:created xsi:type="dcterms:W3CDTF">2022-02-14T14:43:08Z</dcterms:created>
  <dcterms:modified xsi:type="dcterms:W3CDTF">2022-02-16T12:43:59Z</dcterms:modified>
</cp:coreProperties>
</file>